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  <Override PartName="/ppt/media/image1.jpeg" ContentType="image/jpeg"/>
  <Override PartName="/ppt/media/image2.jpeg" ContentType="image/jpeg"/>
  <Override PartName="/ppt/media/media1.mov" ContentType="video/unknown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254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254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07107"/>
              <a:lumOff val="1142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chemeClr val="accent4">
                  <a:hueOff val="-607107"/>
                  <a:lumOff val="1142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254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254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254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F5F5F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jpeg>
</file>

<file path=ppt/media/image1.png>
</file>

<file path=ppt/media/image2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media1.mov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演示文稿标题"/>
          <p:cNvSpPr txBox="1"/>
          <p:nvPr>
            <p:ph type="title" hasCustomPrompt="1"/>
          </p:nvPr>
        </p:nvSpPr>
        <p:spPr>
          <a:xfrm>
            <a:off x="762000" y="2108200"/>
            <a:ext cx="11480800" cy="3302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spc="-246" sz="8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演示文稿标题</a:t>
            </a:r>
          </a:p>
        </p:txBody>
      </p:sp>
      <p:sp>
        <p:nvSpPr>
          <p:cNvPr id="12" name="正文级别 1…"/>
          <p:cNvSpPr txBox="1"/>
          <p:nvPr>
            <p:ph type="body" sz="quarter" idx="1" hasCustomPrompt="1"/>
          </p:nvPr>
        </p:nvSpPr>
        <p:spPr>
          <a:xfrm>
            <a:off x="762000" y="5248275"/>
            <a:ext cx="11480800" cy="2016059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演示文稿副标题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作者和日期"/>
          <p:cNvSpPr txBox="1"/>
          <p:nvPr>
            <p:ph type="body" sz="quarter" idx="21" hasCustomPrompt="1"/>
          </p:nvPr>
        </p:nvSpPr>
        <p:spPr>
          <a:xfrm>
            <a:off x="762000" y="8350781"/>
            <a:ext cx="11480800" cy="492253"/>
          </a:xfrm>
          <a:prstGeom prst="rect">
            <a:avLst/>
          </a:prstGeom>
        </p:spPr>
        <p:txBody>
          <a:bodyPr/>
          <a:lstStyle>
            <a:lvl1pPr marL="0" indent="0" algn="ctr" defTabSz="537463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208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作者和日期</a:t>
            </a:r>
          </a:p>
        </p:txBody>
      </p:sp>
      <p:sp>
        <p:nvSpPr>
          <p:cNvPr id="14" name="幻灯片编号"/>
          <p:cNvSpPr txBox="1"/>
          <p:nvPr>
            <p:ph type="sldNum" sz="quarter" idx="2"/>
          </p:nvPr>
        </p:nvSpPr>
        <p:spPr>
          <a:xfrm>
            <a:off x="6342126" y="9053321"/>
            <a:ext cx="320549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说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/>
          <p:nvPr>
            <p:ph type="body" sz="half" idx="1" hasCustomPrompt="1"/>
          </p:nvPr>
        </p:nvSpPr>
        <p:spPr>
          <a:xfrm>
            <a:off x="762000" y="3341985"/>
            <a:ext cx="11480800" cy="2887663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pc="-174" sz="58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pc="-174" sz="58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pc="-174" sz="58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pc="-174" sz="58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pc="-174" sz="58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说明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显著事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正文级别 1…"/>
          <p:cNvSpPr txBox="1"/>
          <p:nvPr>
            <p:ph type="body" sz="half" idx="1" hasCustomPrompt="1"/>
          </p:nvPr>
        </p:nvSpPr>
        <p:spPr>
          <a:xfrm>
            <a:off x="762000" y="2044700"/>
            <a:ext cx="11480800" cy="375776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316" sz="158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316" sz="158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316" sz="158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316" sz="158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316" sz="158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事实信息"/>
          <p:cNvSpPr txBox="1"/>
          <p:nvPr>
            <p:ph type="body" sz="quarter" idx="21" hasCustomPrompt="1"/>
          </p:nvPr>
        </p:nvSpPr>
        <p:spPr>
          <a:xfrm>
            <a:off x="762000" y="5829300"/>
            <a:ext cx="11480800" cy="613594"/>
          </a:xfrm>
          <a:prstGeom prst="rect">
            <a:avLst/>
          </a:prstGeom>
        </p:spPr>
        <p:txBody>
          <a:bodyPr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85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事实信息</a:t>
            </a:r>
          </a:p>
        </p:txBody>
      </p:sp>
      <p:sp>
        <p:nvSpPr>
          <p:cNvPr id="10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正文级别 1…"/>
          <p:cNvSpPr txBox="1"/>
          <p:nvPr>
            <p:ph type="body" sz="half" idx="1" hasCustomPrompt="1"/>
          </p:nvPr>
        </p:nvSpPr>
        <p:spPr>
          <a:xfrm>
            <a:off x="762000" y="3498850"/>
            <a:ext cx="11480800" cy="242138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16" sz="58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16" sz="58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16" sz="58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16" sz="58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16" sz="58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pPr/>
            <a:r>
              <a:t>“著名引文”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属性"/>
          <p:cNvSpPr txBox="1"/>
          <p:nvPr>
            <p:ph type="body" sz="quarter" idx="21" hasCustomPrompt="1"/>
          </p:nvPr>
        </p:nvSpPr>
        <p:spPr>
          <a:xfrm>
            <a:off x="762000" y="7100189"/>
            <a:ext cx="11480800" cy="605791"/>
          </a:xfrm>
          <a:prstGeom prst="rect">
            <a:avLst/>
          </a:prstGeom>
        </p:spPr>
        <p:txBody>
          <a:bodyPr anchor="ctr"/>
          <a:lstStyle>
            <a:lvl1pPr marL="0" indent="0" algn="ctr" defTabSz="55499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85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属性</a:t>
            </a:r>
          </a:p>
        </p:txBody>
      </p:sp>
      <p:sp>
        <p:nvSpPr>
          <p:cNvPr id="11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988149250_2145x1620.jpg"/>
          <p:cNvSpPr/>
          <p:nvPr>
            <p:ph type="pic" sz="half" idx="21"/>
          </p:nvPr>
        </p:nvSpPr>
        <p:spPr>
          <a:xfrm>
            <a:off x="6502400" y="4254500"/>
            <a:ext cx="7302500" cy="551517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1169517375_2880x1920.jpg"/>
          <p:cNvSpPr/>
          <p:nvPr>
            <p:ph type="pic" sz="half" idx="22"/>
          </p:nvPr>
        </p:nvSpPr>
        <p:spPr>
          <a:xfrm>
            <a:off x="6105525" y="0"/>
            <a:ext cx="729615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184386109_2439x1626.jpg"/>
          <p:cNvSpPr/>
          <p:nvPr>
            <p:ph type="pic" idx="23"/>
          </p:nvPr>
        </p:nvSpPr>
        <p:spPr>
          <a:xfrm>
            <a:off x="-4267200" y="0"/>
            <a:ext cx="14630400" cy="97536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1169517375_2880x1920.jpg"/>
          <p:cNvSpPr/>
          <p:nvPr>
            <p:ph type="pic" idx="21"/>
          </p:nvPr>
        </p:nvSpPr>
        <p:spPr>
          <a:xfrm>
            <a:off x="-812800" y="0"/>
            <a:ext cx="14630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/>
          <p:nvPr>
            <p:ph type="sldNum" sz="quarter" idx="2"/>
          </p:nvPr>
        </p:nvSpPr>
        <p:spPr>
          <a:xfrm>
            <a:off x="6342887" y="9053321"/>
            <a:ext cx="320549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1169517375_2880x1920.jpg"/>
          <p:cNvSpPr/>
          <p:nvPr>
            <p:ph type="pic" idx="21"/>
          </p:nvPr>
        </p:nvSpPr>
        <p:spPr>
          <a:xfrm>
            <a:off x="-812800" y="0"/>
            <a:ext cx="14630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正文级别 1…"/>
          <p:cNvSpPr txBox="1"/>
          <p:nvPr>
            <p:ph type="body" sz="quarter" idx="1" hasCustomPrompt="1"/>
          </p:nvPr>
        </p:nvSpPr>
        <p:spPr>
          <a:xfrm>
            <a:off x="762000" y="5245100"/>
            <a:ext cx="11476038" cy="1983317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演示文稿副标题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作者和日期"/>
          <p:cNvSpPr txBox="1"/>
          <p:nvPr>
            <p:ph type="body" sz="quarter" idx="22" hasCustomPrompt="1"/>
          </p:nvPr>
        </p:nvSpPr>
        <p:spPr>
          <a:xfrm>
            <a:off x="764381" y="8356600"/>
            <a:ext cx="11476038" cy="492252"/>
          </a:xfrm>
          <a:prstGeom prst="rect">
            <a:avLst/>
          </a:prstGeom>
        </p:spPr>
        <p:txBody>
          <a:bodyPr/>
          <a:lstStyle>
            <a:lvl1pPr marL="0" indent="0" algn="ctr" defTabSz="537463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208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作者和日期</a:t>
            </a:r>
          </a:p>
        </p:txBody>
      </p:sp>
      <p:sp>
        <p:nvSpPr>
          <p:cNvPr id="24" name="演示文稿标题"/>
          <p:cNvSpPr txBox="1"/>
          <p:nvPr>
            <p:ph type="title" hasCustomPrompt="1"/>
          </p:nvPr>
        </p:nvSpPr>
        <p:spPr>
          <a:xfrm>
            <a:off x="764381" y="2108200"/>
            <a:ext cx="11476038" cy="3302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spc="-246" sz="8200">
                <a:solidFill>
                  <a:srgbClr val="FFFFFF"/>
                </a:solidFill>
              </a:defRPr>
            </a:lvl1pPr>
          </a:lstStyle>
          <a:p>
            <a:pPr/>
            <a:r>
              <a:t>演示文稿标题</a:t>
            </a:r>
          </a:p>
        </p:txBody>
      </p:sp>
      <p:sp>
        <p:nvSpPr>
          <p:cNvPr id="2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正文级别 1…"/>
          <p:cNvSpPr txBox="1"/>
          <p:nvPr>
            <p:ph type="body" sz="quarter" idx="1" hasCustomPrompt="1"/>
          </p:nvPr>
        </p:nvSpPr>
        <p:spPr>
          <a:xfrm>
            <a:off x="762000" y="5295900"/>
            <a:ext cx="4953000" cy="3530600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幻灯片副标题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3" name="184386109_2439x1626.jpg"/>
          <p:cNvSpPr/>
          <p:nvPr>
            <p:ph type="pic" idx="21"/>
          </p:nvPr>
        </p:nvSpPr>
        <p:spPr>
          <a:xfrm>
            <a:off x="2184400" y="0"/>
            <a:ext cx="14630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" name="幻灯片标题"/>
          <p:cNvSpPr txBox="1"/>
          <p:nvPr>
            <p:ph type="title" hasCustomPrompt="1"/>
          </p:nvPr>
        </p:nvSpPr>
        <p:spPr>
          <a:xfrm>
            <a:off x="762000" y="3441700"/>
            <a:ext cx="4953000" cy="1964399"/>
          </a:xfrm>
          <a:prstGeom prst="rect">
            <a:avLst/>
          </a:prstGeom>
        </p:spPr>
        <p:txBody>
          <a:bodyPr anchor="b"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幻灯片标题</a:t>
            </a:r>
          </a:p>
        </p:txBody>
      </p:sp>
      <p:sp>
        <p:nvSpPr>
          <p:cNvPr id="3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3" name="幻灯片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44" name="幻灯片副标题"/>
          <p:cNvSpPr txBox="1"/>
          <p:nvPr>
            <p:ph type="body" sz="quarter" idx="21" hasCustomPrompt="1"/>
          </p:nvPr>
        </p:nvSpPr>
        <p:spPr>
          <a:xfrm>
            <a:off x="762000" y="1422400"/>
            <a:ext cx="11480800" cy="656082"/>
          </a:xfrm>
          <a:prstGeom prst="rect">
            <a:avLst/>
          </a:prstGeom>
        </p:spPr>
        <p:txBody>
          <a:bodyPr/>
          <a:lstStyle>
            <a:lvl1pPr marL="0" indent="0" algn="ctr" defTabSz="537463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128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幻灯片副标题</a:t>
            </a:r>
          </a:p>
        </p:txBody>
      </p:sp>
      <p:sp>
        <p:nvSpPr>
          <p:cNvPr id="4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574040"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988149250_2145x1620.jpg"/>
          <p:cNvSpPr/>
          <p:nvPr>
            <p:ph type="pic" idx="21"/>
          </p:nvPr>
        </p:nvSpPr>
        <p:spPr>
          <a:xfrm>
            <a:off x="4292600" y="0"/>
            <a:ext cx="1291449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幻灯片标题"/>
          <p:cNvSpPr txBox="1"/>
          <p:nvPr>
            <p:ph type="title" hasCustomPrompt="1"/>
          </p:nvPr>
        </p:nvSpPr>
        <p:spPr>
          <a:xfrm>
            <a:off x="762000" y="495300"/>
            <a:ext cx="4953000" cy="1828800"/>
          </a:xfrm>
          <a:prstGeom prst="rect">
            <a:avLst/>
          </a:prstGeom>
        </p:spPr>
        <p:txBody>
          <a:bodyPr anchor="b"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幻灯片标题</a:t>
            </a:r>
          </a:p>
        </p:txBody>
      </p:sp>
      <p:sp>
        <p:nvSpPr>
          <p:cNvPr id="62" name="正文级别 1…"/>
          <p:cNvSpPr txBox="1"/>
          <p:nvPr>
            <p:ph type="body" sz="half" idx="1" hasCustomPrompt="1"/>
          </p:nvPr>
        </p:nvSpPr>
        <p:spPr>
          <a:xfrm>
            <a:off x="762000" y="3534833"/>
            <a:ext cx="4953000" cy="5437717"/>
          </a:xfrm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幻灯片副标题"/>
          <p:cNvSpPr txBox="1"/>
          <p:nvPr>
            <p:ph type="body" sz="quarter" idx="22" hasCustomPrompt="1"/>
          </p:nvPr>
        </p:nvSpPr>
        <p:spPr>
          <a:xfrm>
            <a:off x="762000" y="2247900"/>
            <a:ext cx="4953000" cy="656082"/>
          </a:xfrm>
          <a:prstGeom prst="rect">
            <a:avLst/>
          </a:prstGeom>
        </p:spPr>
        <p:txBody>
          <a:bodyPr/>
          <a:lstStyle>
            <a:lvl1pPr marL="0" indent="0" algn="ctr" defTabSz="537463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128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幻灯片副标题</a:t>
            </a:r>
          </a:p>
        </p:txBody>
      </p:sp>
      <p:sp>
        <p:nvSpPr>
          <p:cNvPr id="64" name="幻灯片编号"/>
          <p:cNvSpPr txBox="1"/>
          <p:nvPr>
            <p:ph type="sldNum" sz="quarter" idx="2"/>
          </p:nvPr>
        </p:nvSpPr>
        <p:spPr>
          <a:xfrm>
            <a:off x="6342887" y="9053321"/>
            <a:ext cx="320549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/>
          <p:nvPr>
            <p:ph type="title" hasCustomPrompt="1"/>
          </p:nvPr>
        </p:nvSpPr>
        <p:spPr>
          <a:xfrm>
            <a:off x="762000" y="2108200"/>
            <a:ext cx="11480800" cy="3302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spc="-246" sz="82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章节标题</a:t>
            </a:r>
          </a:p>
        </p:txBody>
      </p:sp>
      <p:sp>
        <p:nvSpPr>
          <p:cNvPr id="7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80" name="幻灯片副标题"/>
          <p:cNvSpPr txBox="1"/>
          <p:nvPr>
            <p:ph type="body" sz="quarter" idx="21" hasCustomPrompt="1"/>
          </p:nvPr>
        </p:nvSpPr>
        <p:spPr>
          <a:xfrm>
            <a:off x="762000" y="1422400"/>
            <a:ext cx="11480800" cy="656082"/>
          </a:xfrm>
          <a:prstGeom prst="rect">
            <a:avLst/>
          </a:prstGeom>
        </p:spPr>
        <p:txBody>
          <a:bodyPr/>
          <a:lstStyle>
            <a:lvl1pPr marL="0" indent="0" algn="ctr" defTabSz="537463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128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幻灯片副标题</a:t>
            </a:r>
          </a:p>
        </p:txBody>
      </p:sp>
      <p:sp>
        <p:nvSpPr>
          <p:cNvPr id="8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584200">
              <a:lnSpc>
                <a:spcPct val="100000"/>
              </a:lnSpc>
              <a:spcBef>
                <a:spcPts val="900"/>
              </a:spcBef>
              <a:buClrTx/>
              <a:buSzTx/>
              <a:buNone/>
              <a:defRPr spc="-38" sz="3800"/>
            </a:lvl1pPr>
            <a:lvl2pPr marL="0" indent="457200" defTabSz="584200">
              <a:lnSpc>
                <a:spcPct val="100000"/>
              </a:lnSpc>
              <a:spcBef>
                <a:spcPts val="900"/>
              </a:spcBef>
              <a:buClrTx/>
              <a:buSzTx/>
              <a:buNone/>
              <a:defRPr spc="-38" sz="3800"/>
            </a:lvl2pPr>
            <a:lvl3pPr marL="0" indent="914400" defTabSz="584200">
              <a:lnSpc>
                <a:spcPct val="100000"/>
              </a:lnSpc>
              <a:spcBef>
                <a:spcPts val="900"/>
              </a:spcBef>
              <a:buClrTx/>
              <a:buSzTx/>
              <a:buNone/>
              <a:defRPr spc="-38" sz="3800"/>
            </a:lvl3pPr>
            <a:lvl4pPr marL="0" indent="1371600" defTabSz="584200">
              <a:lnSpc>
                <a:spcPct val="100000"/>
              </a:lnSpc>
              <a:spcBef>
                <a:spcPts val="900"/>
              </a:spcBef>
              <a:buClrTx/>
              <a:buSzTx/>
              <a:buNone/>
              <a:defRPr spc="-38" sz="3800"/>
            </a:lvl4pPr>
            <a:lvl5pPr marL="0" indent="1828800" defTabSz="584200">
              <a:lnSpc>
                <a:spcPct val="100000"/>
              </a:lnSpc>
              <a:spcBef>
                <a:spcPts val="900"/>
              </a:spcBef>
              <a:buClrTx/>
              <a:buSzTx/>
              <a:buNone/>
              <a:defRPr spc="-38" sz="3800"/>
            </a:lvl5pPr>
          </a:lstStyle>
          <a:p>
            <a:pPr/>
            <a:r>
              <a:t>议程主题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9" name="议程副标题"/>
          <p:cNvSpPr txBox="1"/>
          <p:nvPr>
            <p:ph type="body" sz="quarter" idx="21" hasCustomPrompt="1"/>
          </p:nvPr>
        </p:nvSpPr>
        <p:spPr>
          <a:xfrm>
            <a:off x="762000" y="1422400"/>
            <a:ext cx="11480800" cy="656082"/>
          </a:xfrm>
          <a:prstGeom prst="rect">
            <a:avLst/>
          </a:prstGeom>
        </p:spPr>
        <p:txBody>
          <a:bodyPr/>
          <a:lstStyle>
            <a:lvl1pPr marL="0" indent="0" algn="ctr" defTabSz="537463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128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议程副标题</a:t>
            </a:r>
          </a:p>
        </p:txBody>
      </p:sp>
      <p:sp>
        <p:nvSpPr>
          <p:cNvPr id="90" name="议程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议程标题</a:t>
            </a:r>
          </a:p>
        </p:txBody>
      </p:sp>
      <p:sp>
        <p:nvSpPr>
          <p:cNvPr id="9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/>
          <p:nvPr>
            <p:ph type="body" idx="1" hasCustomPrompt="1"/>
          </p:nvPr>
        </p:nvSpPr>
        <p:spPr>
          <a:xfrm>
            <a:off x="762000" y="2997200"/>
            <a:ext cx="11480800" cy="5994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幻灯片标题"/>
          <p:cNvSpPr txBox="1"/>
          <p:nvPr>
            <p:ph type="title" hasCustomPrompt="1"/>
          </p:nvPr>
        </p:nvSpPr>
        <p:spPr>
          <a:xfrm>
            <a:off x="762000" y="457200"/>
            <a:ext cx="11480800" cy="114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幻灯片标题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6342887" y="9053321"/>
            <a:ext cx="320549" cy="3429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1pPr>
      <a:lvl2pPr marL="0" marR="0" indent="4572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2pPr>
      <a:lvl3pPr marL="0" marR="0" indent="9144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3pPr>
      <a:lvl4pPr marL="0" marR="0" indent="13716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4pPr>
      <a:lvl5pPr marL="0" marR="0" indent="18288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5pPr>
      <a:lvl6pPr marL="0" marR="0" indent="22860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6pPr>
      <a:lvl7pPr marL="0" marR="0" indent="27432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7pPr>
      <a:lvl8pPr marL="0" marR="0" indent="32004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8pPr>
      <a:lvl9pPr marL="0" marR="0" indent="36576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9pPr>
    </p:titleStyle>
    <p:bodyStyle>
      <a:lvl1pPr marL="3683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7366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1049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14732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18415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22098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25781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29464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3318933" marR="0" indent="-372533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jpe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2020年终总结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66" sz="8900"/>
            </a:lvl1pPr>
          </a:lstStyle>
          <a:p>
            <a:pPr/>
            <a:r>
              <a:t>2020年终总结</a:t>
            </a:r>
          </a:p>
        </p:txBody>
      </p:sp>
      <p:sp>
        <p:nvSpPr>
          <p:cNvPr id="152" name="胡宇翔 2021-01-16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531622">
              <a:defRPr sz="2184"/>
            </a:lvl1pPr>
          </a:lstStyle>
          <a:p>
            <a:pPr/>
            <a:r>
              <a:t>胡宇翔 2021-01-16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感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感触</a:t>
            </a:r>
          </a:p>
        </p:txBody>
      </p:sp>
      <p:pic>
        <p:nvPicPr>
          <p:cNvPr id="179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68389" y="1506238"/>
            <a:ext cx="5868022" cy="7824029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感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感触</a:t>
            </a:r>
          </a:p>
        </p:txBody>
      </p:sp>
      <p:pic>
        <p:nvPicPr>
          <p:cNvPr id="182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29576" y="2553055"/>
            <a:ext cx="5145648" cy="68608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感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感触</a:t>
            </a:r>
          </a:p>
        </p:txBody>
      </p:sp>
      <p:pic>
        <p:nvPicPr>
          <p:cNvPr id="185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73908" y="2913396"/>
            <a:ext cx="4456984" cy="61401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感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感触</a:t>
            </a:r>
          </a:p>
        </p:txBody>
      </p:sp>
      <p:pic>
        <p:nvPicPr>
          <p:cNvPr id="188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13771" y="2467014"/>
            <a:ext cx="9377258" cy="70329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谢谢大家！"/>
          <p:cNvSpPr txBox="1"/>
          <p:nvPr/>
        </p:nvSpPr>
        <p:spPr>
          <a:xfrm>
            <a:off x="3905249" y="4114799"/>
            <a:ext cx="5194301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/>
            <a:r>
              <a:t>谢谢大家！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1.  课程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1.  课程</a:t>
            </a:r>
          </a:p>
          <a:p>
            <a:pPr/>
            <a:r>
              <a:t>     基本按计划通过</a:t>
            </a:r>
          </a:p>
          <a:p>
            <a:pPr/>
            <a:r>
              <a:t>2. 项目</a:t>
            </a:r>
          </a:p>
          <a:p>
            <a:pPr/>
            <a:r>
              <a:t>     岩土、水务、、、增删改查修修补补</a:t>
            </a:r>
          </a:p>
          <a:p>
            <a:pPr/>
            <a:r>
              <a:t>3. 能力</a:t>
            </a:r>
          </a:p>
          <a:p>
            <a:pPr/>
            <a:r>
              <a:t>     前端为主，刷题较少</a:t>
            </a:r>
          </a:p>
        </p:txBody>
      </p:sp>
      <p:sp>
        <p:nvSpPr>
          <p:cNvPr id="155" name="上学期回顾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上学期回顾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1. 项目跟进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pc="-48" sz="4800"/>
            </a:pPr>
            <a:r>
              <a:t>1. 项目跟进</a:t>
            </a:r>
          </a:p>
          <a:p>
            <a:pPr>
              <a:defRPr spc="-48" sz="4800"/>
            </a:pPr>
            <a:r>
              <a:t>2. 方向确定</a:t>
            </a:r>
          </a:p>
          <a:p>
            <a:pPr>
              <a:defRPr spc="-48" sz="4800"/>
            </a:pPr>
            <a:r>
              <a:t>3. 面试准备</a:t>
            </a:r>
          </a:p>
        </p:txBody>
      </p:sp>
      <p:sp>
        <p:nvSpPr>
          <p:cNvPr id="158" name="下学期计划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下学期计划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感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感触</a:t>
            </a:r>
          </a:p>
        </p:txBody>
      </p:sp>
      <p:pic>
        <p:nvPicPr>
          <p:cNvPr id="161" name="7b831c7047a0a20df000c7cc94344b.MP4" descr="7b831c7047a0a20df000c7cc94344b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04800" y="1981200"/>
            <a:ext cx="12395200" cy="6908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37" fill="hold"/>
                                        <p:tgtEl>
                                          <p:spTgt spid="1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61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61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61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感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感触</a:t>
            </a:r>
          </a:p>
        </p:txBody>
      </p:sp>
      <p:pic>
        <p:nvPicPr>
          <p:cNvPr id="164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62503" y="2002196"/>
            <a:ext cx="9679794" cy="7259846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感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感触</a:t>
            </a:r>
          </a:p>
        </p:txBody>
      </p:sp>
      <p:pic>
        <p:nvPicPr>
          <p:cNvPr id="167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31370" y="2083480"/>
            <a:ext cx="9542060" cy="7156545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感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感触</a:t>
            </a:r>
          </a:p>
        </p:txBody>
      </p:sp>
      <p:pic>
        <p:nvPicPr>
          <p:cNvPr id="170" name="IMG_0565.MOV" descr="IMG_0565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398323" y="2892309"/>
            <a:ext cx="10208154" cy="57420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3" fill="hold"/>
                                        <p:tgtEl>
                                          <p:spTgt spid="1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70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70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7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感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感触</a:t>
            </a:r>
          </a:p>
        </p:txBody>
      </p:sp>
      <p:pic>
        <p:nvPicPr>
          <p:cNvPr id="173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87059" y="2611513"/>
            <a:ext cx="8630682" cy="64730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感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感触</a:t>
            </a:r>
          </a:p>
        </p:txBody>
      </p:sp>
      <p:pic>
        <p:nvPicPr>
          <p:cNvPr id="176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38950" y="3091646"/>
            <a:ext cx="6326899" cy="57836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7399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7399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